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4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F1189-74C4-9C42-9B15-3E92272A1BA6}" type="datetimeFigureOut">
              <a:rPr lang="en-US" smtClean="0"/>
              <a:t>11/1/11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49E02-53E0-3347-BE69-CAD10A489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939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F1189-74C4-9C42-9B15-3E92272A1BA6}" type="datetimeFigureOut">
              <a:rPr lang="en-US" smtClean="0"/>
              <a:t>11/1/11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49E02-53E0-3347-BE69-CAD10A489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280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F1189-74C4-9C42-9B15-3E92272A1BA6}" type="datetimeFigureOut">
              <a:rPr lang="en-US" smtClean="0"/>
              <a:t>11/1/11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49E02-53E0-3347-BE69-CAD10A489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76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F1189-74C4-9C42-9B15-3E92272A1BA6}" type="datetimeFigureOut">
              <a:rPr lang="en-US" smtClean="0"/>
              <a:t>11/1/11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49E02-53E0-3347-BE69-CAD10A489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343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F1189-74C4-9C42-9B15-3E92272A1BA6}" type="datetimeFigureOut">
              <a:rPr lang="en-US" smtClean="0"/>
              <a:t>11/1/11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49E02-53E0-3347-BE69-CAD10A489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132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F1189-74C4-9C42-9B15-3E92272A1BA6}" type="datetimeFigureOut">
              <a:rPr lang="en-US" smtClean="0"/>
              <a:t>11/1/11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49E02-53E0-3347-BE69-CAD10A489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745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F1189-74C4-9C42-9B15-3E92272A1BA6}" type="datetimeFigureOut">
              <a:rPr lang="en-US" smtClean="0"/>
              <a:t>11/1/11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49E02-53E0-3347-BE69-CAD10A489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947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F1189-74C4-9C42-9B15-3E92272A1BA6}" type="datetimeFigureOut">
              <a:rPr lang="en-US" smtClean="0"/>
              <a:t>11/1/11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49E02-53E0-3347-BE69-CAD10A489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3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F1189-74C4-9C42-9B15-3E92272A1BA6}" type="datetimeFigureOut">
              <a:rPr lang="en-US" smtClean="0"/>
              <a:t>11/1/11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49E02-53E0-3347-BE69-CAD10A489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578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F1189-74C4-9C42-9B15-3E92272A1BA6}" type="datetimeFigureOut">
              <a:rPr lang="en-US" smtClean="0"/>
              <a:t>11/1/11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49E02-53E0-3347-BE69-CAD10A489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92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F1189-74C4-9C42-9B15-3E92272A1BA6}" type="datetimeFigureOut">
              <a:rPr lang="en-US" smtClean="0"/>
              <a:t>11/1/11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49E02-53E0-3347-BE69-CAD10A489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248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F1189-74C4-9C42-9B15-3E92272A1BA6}" type="datetimeFigureOut">
              <a:rPr lang="en-US" smtClean="0"/>
              <a:t>11/1/11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D49E02-53E0-3347-BE69-CAD10A489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145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4" Type="http://schemas.openxmlformats.org/officeDocument/2006/relationships/image" Target="../media/image6.jpeg"/><Relationship Id="rId5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gif"/><Relationship Id="rId5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jpeg"/><Relationship Id="rId5" Type="http://schemas.openxmlformats.org/officeDocument/2006/relationships/image" Target="../media/image24.jpeg"/><Relationship Id="rId6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4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jd%20marijuana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" name="Picture 9" descr="no_weed_answer_2_xlarge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70844">
            <a:off x="463280" y="715240"/>
            <a:ext cx="4445000" cy="3327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0986604">
            <a:off x="623366" y="489499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Why Marijuana </a:t>
            </a:r>
            <a:r>
              <a:rPr lang="en-US" dirty="0" smtClean="0">
                <a:solidFill>
                  <a:srgbClr val="FFFF00"/>
                </a:solidFill>
              </a:rPr>
              <a:t>causes governm</a:t>
            </a:r>
            <a:r>
              <a:rPr lang="en-US" dirty="0" smtClean="0">
                <a:solidFill>
                  <a:schemeClr val="bg1"/>
                </a:solidFill>
              </a:rPr>
              <a:t>ental issues 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050021"/>
            <a:ext cx="4509565" cy="798763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By: DJ GABOYA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 descr="weed-300x378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37807">
            <a:off x="4852777" y="2311567"/>
            <a:ext cx="3810000" cy="4075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036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ippy-love-van-collage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 descr="marijBAD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3630" y="0"/>
            <a:ext cx="3566936" cy="35669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</a:t>
            </a:r>
            <a:r>
              <a:rPr lang="en-US" baseline="30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st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marijuana is illegal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Picture 3" descr="marijuana-cuff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14789">
            <a:off x="165407" y="2591058"/>
            <a:ext cx="5479978" cy="4109984"/>
          </a:xfrm>
          <a:prstGeom prst="rect">
            <a:avLst/>
          </a:prstGeom>
        </p:spPr>
      </p:pic>
      <p:pic>
        <p:nvPicPr>
          <p:cNvPr id="5" name="Picture 4" descr="Mr_Mackey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7397" y="3625660"/>
            <a:ext cx="2794000" cy="279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618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depositphotos_5257203-Marijuana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13" b="871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Several reason marijuana is illegal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159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functioning alcoholic businessman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917"/>
            <a:ext cx="9144000" cy="6840083"/>
          </a:xfrm>
          <a:prstGeom prst="rect">
            <a:avLst/>
          </a:prstGeom>
        </p:spPr>
      </p:pic>
      <p:pic>
        <p:nvPicPr>
          <p:cNvPr id="6" name="Picture 5" descr="drug-addiction-fact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0" y="3767924"/>
            <a:ext cx="3422467" cy="2551914"/>
          </a:xfrm>
          <a:prstGeom prst="rect">
            <a:avLst/>
          </a:prstGeom>
        </p:spPr>
      </p:pic>
      <p:pic>
        <p:nvPicPr>
          <p:cNvPr id="4" name="Picture 3" descr="brain_on_drug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64688">
            <a:off x="5657850" y="274638"/>
            <a:ext cx="3028950" cy="25336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870595">
            <a:off x="1148657" y="4327012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1)</a:t>
            </a:r>
            <a:r>
              <a:rPr lang="en-US" dirty="0" smtClean="0">
                <a:solidFill>
                  <a:srgbClr val="FF0000"/>
                </a:solidFill>
              </a:rPr>
              <a:t>One </a:t>
            </a:r>
            <a:r>
              <a:rPr lang="en-US" dirty="0" smtClean="0">
                <a:solidFill>
                  <a:srgbClr val="FF0000"/>
                </a:solidFill>
              </a:rPr>
              <a:t>reason is its very addicting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743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Medical-Marijuana-leaf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63800"/>
            <a:ext cx="4521200" cy="4394200"/>
          </a:xfrm>
          <a:prstGeom prst="rect">
            <a:avLst/>
          </a:prstGeom>
        </p:spPr>
      </p:pic>
      <p:pic>
        <p:nvPicPr>
          <p:cNvPr id="6" name="Picture 5" descr="Medical-Marijuana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4323" y="458419"/>
            <a:ext cx="5177725" cy="481572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1903" y="149658"/>
            <a:ext cx="6969726" cy="70572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2)Marijuana has no medical use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521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warondrugs2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3)Marijuana leads to other drugs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7" name="Picture 6" descr="cocaine-01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29725">
            <a:off x="4979280" y="1854960"/>
            <a:ext cx="3350963" cy="2334218"/>
          </a:xfrm>
          <a:prstGeom prst="rect">
            <a:avLst/>
          </a:prstGeom>
        </p:spPr>
      </p:pic>
      <p:pic>
        <p:nvPicPr>
          <p:cNvPr id="8" name="Picture 7" descr="marijuana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30661">
            <a:off x="504139" y="1760845"/>
            <a:ext cx="1913305" cy="169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1186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eace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0168"/>
            <a:ext cx="9144001" cy="6868168"/>
          </a:xfrm>
          <a:prstGeom prst="rect">
            <a:avLst/>
          </a:prstGeom>
        </p:spPr>
      </p:pic>
      <p:pic>
        <p:nvPicPr>
          <p:cNvPr id="9" name="Picture 8" descr="scooby-doo-tv-01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5164" y="0"/>
            <a:ext cx="3768836" cy="26254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27692" y="274638"/>
            <a:ext cx="5702856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Unfashionable lifestyle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 descr="Hippies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16087">
            <a:off x="613723" y="2815056"/>
            <a:ext cx="3519011" cy="3386930"/>
          </a:xfrm>
          <a:prstGeom prst="rect">
            <a:avLst/>
          </a:prstGeom>
        </p:spPr>
      </p:pic>
      <p:pic>
        <p:nvPicPr>
          <p:cNvPr id="8" name="Picture 7" descr="1967_hippies_3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3683000"/>
            <a:ext cx="4064000" cy="31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8568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jessica-simpson-american-flag-bikini-070527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450" y="0"/>
            <a:ext cx="2978550" cy="3732908"/>
          </a:xfrm>
          <a:prstGeom prst="rect">
            <a:avLst/>
          </a:prstGeom>
        </p:spPr>
      </p:pic>
      <p:pic>
        <p:nvPicPr>
          <p:cNvPr id="9" name="Picture 8" descr="US_map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303" y="1070169"/>
            <a:ext cx="7362825" cy="4638675"/>
          </a:xfrm>
          <a:prstGeom prst="rect">
            <a:avLst/>
          </a:prstGeom>
        </p:spPr>
      </p:pic>
      <p:pic>
        <p:nvPicPr>
          <p:cNvPr id="6" name="Picture 5" descr="The Mexicans - Member servic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52844"/>
            <a:ext cx="4803979" cy="3205155"/>
          </a:xfrm>
          <a:prstGeom prst="rect">
            <a:avLst/>
          </a:prstGeom>
        </p:spPr>
      </p:pic>
      <p:pic>
        <p:nvPicPr>
          <p:cNvPr id="11" name="Picture 10" descr="Melanie_l7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53737" cy="4067171"/>
          </a:xfrm>
          <a:prstGeom prst="rect">
            <a:avLst/>
          </a:prstGeom>
        </p:spPr>
      </p:pic>
      <p:pic>
        <p:nvPicPr>
          <p:cNvPr id="12" name="Picture 11" descr="imgr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462" y="4394199"/>
            <a:ext cx="3149600" cy="2463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Marijuana mixed with different ethnicity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894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ospital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294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Causes health problems </a:t>
            </a:r>
            <a:endParaRPr lang="en-US" dirty="0"/>
          </a:p>
        </p:txBody>
      </p:sp>
      <p:pic>
        <p:nvPicPr>
          <p:cNvPr id="6" name="Picture 5" descr="asthma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96714"/>
            <a:ext cx="2921000" cy="2336800"/>
          </a:xfrm>
          <a:prstGeom prst="rect">
            <a:avLst/>
          </a:prstGeom>
        </p:spPr>
      </p:pic>
      <p:pic>
        <p:nvPicPr>
          <p:cNvPr id="9" name="Picture 8" descr="imgr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4900" y="1726539"/>
            <a:ext cx="29591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6085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50</Words>
  <Application>Microsoft Macintosh PowerPoint</Application>
  <PresentationFormat>On-screen Show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Why Marijuana causes governmental issues  </vt:lpstr>
      <vt:lpstr>1st marijuana is illegal </vt:lpstr>
      <vt:lpstr>Several reason marijuana is illegal </vt:lpstr>
      <vt:lpstr>1)One reason is its very addicting </vt:lpstr>
      <vt:lpstr>2)Marijuana has no medical use </vt:lpstr>
      <vt:lpstr>3)Marijuana leads to other drugs</vt:lpstr>
      <vt:lpstr>Unfashionable lifestyle</vt:lpstr>
      <vt:lpstr>Marijuana mixed with different ethnicity </vt:lpstr>
      <vt:lpstr>Causes health problems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Marijuana causes governmental issues  </dc:title>
  <dc:creator>Dj Gaboya</dc:creator>
  <cp:lastModifiedBy>Dj Gaboya</cp:lastModifiedBy>
  <cp:revision>7</cp:revision>
  <dcterms:created xsi:type="dcterms:W3CDTF">2011-10-31T19:44:21Z</dcterms:created>
  <dcterms:modified xsi:type="dcterms:W3CDTF">2011-11-02T04:17:31Z</dcterms:modified>
</cp:coreProperties>
</file>