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8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14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1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00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9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9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3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7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1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5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0007D-09B2-924A-B230-1CBDE6A7572F}" type="datetimeFigureOut">
              <a:rPr lang="en-US" smtClean="0"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4964A-BF89-1E46-9049-0CC2201A2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1264" y="4244879"/>
            <a:ext cx="4727366" cy="26131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4167" y="0"/>
            <a:ext cx="3107462" cy="21260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1029" y="0"/>
            <a:ext cx="3201779" cy="22589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4366" y="0"/>
            <a:ext cx="2961375" cy="22589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258948"/>
            <a:ext cx="5611528" cy="19859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4366" y="1883498"/>
            <a:ext cx="3019634" cy="1818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321264" y="5934670"/>
            <a:ext cx="3610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solidFill>
                  <a:srgbClr val="008000"/>
                </a:solidFill>
                <a:latin typeface="Apple Chancery"/>
                <a:cs typeface="Apple Chancery"/>
              </a:rPr>
              <a:t>Dj</a:t>
            </a:r>
            <a:r>
              <a:rPr lang="en-US" sz="5400" dirty="0" smtClean="0">
                <a:solidFill>
                  <a:srgbClr val="008000"/>
                </a:solidFill>
                <a:latin typeface="Apple Chancery"/>
                <a:cs typeface="Apple Chancery"/>
              </a:rPr>
              <a:t> </a:t>
            </a:r>
            <a:r>
              <a:rPr lang="en-US" sz="5400" dirty="0" err="1" smtClean="0">
                <a:solidFill>
                  <a:srgbClr val="008000"/>
                </a:solidFill>
                <a:latin typeface="Apple Chancery"/>
                <a:cs typeface="Apple Chancery"/>
              </a:rPr>
              <a:t>Gaboya</a:t>
            </a:r>
            <a:endParaRPr lang="en-US" sz="5400" dirty="0">
              <a:solidFill>
                <a:srgbClr val="008000"/>
              </a:solidFill>
              <a:latin typeface="Apple Chancery"/>
              <a:cs typeface="Apple Chancery"/>
            </a:endParaRPr>
          </a:p>
        </p:txBody>
      </p:sp>
      <p:pic>
        <p:nvPicPr>
          <p:cNvPr id="8" name="Picture 7" descr="Photo on 2011-08-10 at 08.17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102" y="3836680"/>
            <a:ext cx="4737898" cy="302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38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Dj Gaboya</dc:creator>
  <cp:lastModifiedBy>Dj Gaboya</cp:lastModifiedBy>
  <cp:revision>4</cp:revision>
  <dcterms:created xsi:type="dcterms:W3CDTF">2011-08-08T23:28:29Z</dcterms:created>
  <dcterms:modified xsi:type="dcterms:W3CDTF">2011-08-10T18:26:43Z</dcterms:modified>
</cp:coreProperties>
</file>